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8" r:id="rId4"/>
    <p:sldId id="260" r:id="rId5"/>
    <p:sldId id="259" r:id="rId6"/>
    <p:sldId id="257" r:id="rId7"/>
    <p:sldId id="264" r:id="rId8"/>
    <p:sldId id="261" r:id="rId9"/>
    <p:sldId id="262" r:id="rId10"/>
    <p:sldId id="263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18" autoAdjust="0"/>
  </p:normalViewPr>
  <p:slideViewPr>
    <p:cSldViewPr>
      <p:cViewPr varScale="1">
        <p:scale>
          <a:sx n="105" d="100"/>
          <a:sy n="105" d="100"/>
        </p:scale>
        <p:origin x="-179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1088D-611E-4F6F-84D9-0F89524D2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A6E26-5FEE-4618-AC55-FBB795ADA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40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Chicxulub</a:t>
            </a:r>
            <a:r>
              <a:rPr lang="en-US" baseline="0" dirty="0" smtClean="0"/>
              <a:t> </a:t>
            </a:r>
            <a:r>
              <a:rPr lang="en-US" dirty="0" smtClean="0"/>
              <a:t>6mi wide </a:t>
            </a:r>
            <a:r>
              <a:rPr lang="en-US" dirty="0" err="1" smtClean="0"/>
              <a:t>impactor</a:t>
            </a:r>
            <a:r>
              <a:rPr lang="en-US" dirty="0" smtClean="0"/>
              <a:t> that generated</a:t>
            </a:r>
            <a:r>
              <a:rPr lang="en-US" baseline="0" dirty="0" smtClean="0"/>
              <a:t> a 110mi crater, one of the largest confirmed impact craters.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4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Crater:</a:t>
            </a:r>
          </a:p>
          <a:p>
            <a:r>
              <a:rPr lang="en-US" dirty="0" smtClean="0"/>
              <a:t>Generally less</a:t>
            </a:r>
            <a:r>
              <a:rPr lang="en-US" baseline="0" dirty="0" smtClean="0"/>
              <a:t> than 1km, formed by projectiles of low speed and energy. Debris falls back into crater which is Breccia fill.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Complex Crater:</a:t>
            </a:r>
          </a:p>
          <a:p>
            <a:r>
              <a:rPr lang="en-US" baseline="0" dirty="0" smtClean="0"/>
              <a:t>Much more shallow, 1:10 to 1:20 </a:t>
            </a:r>
            <a:r>
              <a:rPr lang="en-US" baseline="0" dirty="0" err="1" smtClean="0"/>
              <a:t>depth:width</a:t>
            </a:r>
            <a:r>
              <a:rPr lang="en-US" baseline="0" dirty="0" smtClean="0"/>
              <a:t> ratio. Flat floors, central uplift, slump blocks and terraces.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Linne</a:t>
            </a:r>
            <a:r>
              <a:rPr lang="en-US" dirty="0" smtClean="0"/>
              <a:t> Crater,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6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Tycho</a:t>
            </a:r>
            <a:r>
              <a:rPr lang="en-US" dirty="0" smtClean="0"/>
              <a:t> Crater, Moon</a:t>
            </a:r>
          </a:p>
          <a:p>
            <a:r>
              <a:rPr lang="en-US" dirty="0" smtClean="0"/>
              <a:t>1-10km, have a rebound of material in the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9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Barton Crater, Venus</a:t>
            </a:r>
          </a:p>
          <a:p>
            <a:r>
              <a:rPr lang="en-US" dirty="0" smtClean="0"/>
              <a:t>100-300km form ring of mountains</a:t>
            </a:r>
            <a:r>
              <a:rPr lang="en-US" baseline="0" dirty="0" smtClean="0"/>
              <a:t> in the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9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Mona Lisa</a:t>
            </a:r>
            <a:r>
              <a:rPr lang="en-US" baseline="0" dirty="0" smtClean="0"/>
              <a:t> Crater on Venus</a:t>
            </a:r>
          </a:p>
          <a:p>
            <a:r>
              <a:rPr lang="en-US" baseline="0" dirty="0" smtClean="0"/>
              <a:t>~1000km in diameter… high velocity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4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Rampart Crater, Mars</a:t>
            </a:r>
          </a:p>
          <a:p>
            <a:r>
              <a:rPr lang="en-US" dirty="0" smtClean="0"/>
              <a:t>Lobes around crater similar to volcanic/mud</a:t>
            </a:r>
            <a:r>
              <a:rPr lang="en-US" baseline="0" dirty="0" smtClean="0"/>
              <a:t> flows.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A6E26-5FEE-4618-AC55-FBB795ADA9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8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2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91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4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E6BEF4D-7F85-41AE-931F-4FAE66309EA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4899EF4-5F75-4D58-A5AE-2CA0949D8935}" type="datetimeFigureOut">
              <a:rPr lang="en-US" smtClean="0"/>
              <a:t>9/20/2012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3880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Impact Cratering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Rampart Crater</a:t>
            </a:r>
            <a:endParaRPr lang="en-US" dirty="0"/>
          </a:p>
        </p:txBody>
      </p:sp>
      <p:pic>
        <p:nvPicPr>
          <p:cNvPr id="5122" name="Picture 2" descr="http://hirise-pds.lpl.arizona.edu/PDS/EXTRAS/RDR/ESP/ORB_018800_018899/ESP_018885_2270/ESP_018885_2270_RED.brows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8726"/>
            <a:ext cx="4486656" cy="561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9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Craters</a:t>
            </a:r>
            <a:endParaRPr lang="en-US" dirty="0"/>
          </a:p>
        </p:txBody>
      </p:sp>
      <p:pic>
        <p:nvPicPr>
          <p:cNvPr id="1027" name="Picture 3" descr="C:\Users\Peter\Downloads\411058_210688459034292_669137615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4495" r="13137" b="4633"/>
          <a:stretch/>
        </p:blipFill>
        <p:spPr bwMode="auto">
          <a:xfrm>
            <a:off x="551330" y="3113114"/>
            <a:ext cx="4038600" cy="373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upload.wikimedia.org/wikipedia/commons/thumb/3/30/Mercury_in_color_-_Prockter07_centered.jpg/775px-Mercury_in_color_-_Prockter07_cente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13114"/>
            <a:ext cx="3764759" cy="373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1.bp.blogspot.com/_th-b-vgwZ_A/S5sEwCI3gnI/AAAAAAAAFto/zHBwpAJduwk/s1600/Chicxulub_crater_illustr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0" y="4054799"/>
            <a:ext cx="3333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solarsystem.nasa.gov/multimedia/gallery/Chicxulu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59" y="3581400"/>
            <a:ext cx="3969541" cy="34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Formed by debris from a comet, asteroid, or </a:t>
            </a:r>
            <a:r>
              <a:rPr lang="en-US" sz="2400" dirty="0" err="1" smtClean="0"/>
              <a:t>meteroids</a:t>
            </a:r>
            <a:r>
              <a:rPr lang="en-US" sz="2400" dirty="0" smtClean="0"/>
              <a:t> impact the surface of a terrestrial planet</a:t>
            </a:r>
          </a:p>
          <a:p>
            <a:r>
              <a:rPr lang="en-US" sz="2400" dirty="0" smtClean="0"/>
              <a:t>Moon and Mercury both show the evidence of this bombardment</a:t>
            </a:r>
          </a:p>
          <a:p>
            <a:r>
              <a:rPr lang="en-US" sz="2400" dirty="0" smtClean="0"/>
              <a:t>Other bodies like Earth have weathering processes which hide these impacts</a:t>
            </a:r>
          </a:p>
          <a:p>
            <a:r>
              <a:rPr lang="en-US" sz="2400" dirty="0" smtClean="0"/>
              <a:t>Force of impact generally destroys the </a:t>
            </a:r>
            <a:r>
              <a:rPr lang="en-US" sz="2400" dirty="0" err="1" smtClean="0"/>
              <a:t>impactor</a:t>
            </a:r>
            <a:r>
              <a:rPr lang="en-US" sz="2400" dirty="0" smtClean="0"/>
              <a:t>, and forms a crater 10-20x larger than the size of the </a:t>
            </a:r>
            <a:r>
              <a:rPr lang="en-US" sz="2400" dirty="0" err="1" smtClean="0"/>
              <a:t>impactor</a:t>
            </a:r>
            <a:endParaRPr lang="en-US" sz="2400" dirty="0"/>
          </a:p>
          <a:p>
            <a:r>
              <a:rPr lang="en-US" sz="2400" dirty="0" smtClean="0"/>
              <a:t>Craters are generally circular, but they may be oval if the impact was at an oblique angle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92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</a:t>
            </a:r>
            <a:r>
              <a:rPr lang="en-US" dirty="0" err="1" smtClean="0"/>
              <a:t>Ejecta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nasa.gov/images/content/424832main_murchison_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2491"/>
            <a:ext cx="4953000" cy="49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Rays</a:t>
            </a:r>
            <a:endParaRPr lang="en-US" dirty="0"/>
          </a:p>
        </p:txBody>
      </p:sp>
      <p:pic>
        <p:nvPicPr>
          <p:cNvPr id="2050" name="Picture 2" descr="http://3.bp.blogspot.com/-QhqLIsevj4k/T43P_9-PVBI/AAAAAAAARMM/Xu25zp3L5Tg/s1600/M169723917L_thumb-580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82" y="1600200"/>
            <a:ext cx="348043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8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Impact Crater</a:t>
            </a:r>
            <a:endParaRPr lang="en-US" dirty="0"/>
          </a:p>
        </p:txBody>
      </p:sp>
      <p:pic>
        <p:nvPicPr>
          <p:cNvPr id="3076" name="Picture 4" descr="http://upload.wikimedia.org/wikipedia/commons/4/47/Craterstructure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01218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0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Crater</a:t>
            </a:r>
            <a:endParaRPr lang="en-US" dirty="0"/>
          </a:p>
        </p:txBody>
      </p:sp>
      <p:pic>
        <p:nvPicPr>
          <p:cNvPr id="4100" name="Picture 4" descr="http://www.nasa.gov/467204main_M122129845_small_linne_box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516180" cy="55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53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Craters:  Central Peak</a:t>
            </a:r>
            <a:endParaRPr lang="en-US" dirty="0"/>
          </a:p>
        </p:txBody>
      </p:sp>
      <p:pic>
        <p:nvPicPr>
          <p:cNvPr id="1026" name="Picture 2" descr="http://www.nasa.gov/images/content/417416main_tychofull-20100115-54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56" y="1600200"/>
            <a:ext cx="403788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3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Craters: Peak Ring</a:t>
            </a:r>
            <a:endParaRPr lang="en-US" dirty="0"/>
          </a:p>
        </p:txBody>
      </p:sp>
      <p:pic>
        <p:nvPicPr>
          <p:cNvPr id="2050" name="Picture 2" descr="http://0.tqn.com/d/space/1/0/4/2/1/barto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0020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2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Craters: Multi-Ring</a:t>
            </a:r>
            <a:endParaRPr lang="en-US" dirty="0"/>
          </a:p>
        </p:txBody>
      </p:sp>
      <p:pic>
        <p:nvPicPr>
          <p:cNvPr id="3074" name="Picture 2" descr="http://upload.wikimedia.org/wikipedia/commons/a/aa/Magellan_-_Mona_Lisa_crater_mgn_c130n027_1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5" y="1600200"/>
            <a:ext cx="62371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7869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jacency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51</TotalTime>
  <Words>239</Words>
  <Application>Microsoft Office PowerPoint</Application>
  <PresentationFormat>On-screen Show (4:3)</PresentationFormat>
  <Paragraphs>37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Adjacency</vt:lpstr>
      <vt:lpstr>Impact Cratering</vt:lpstr>
      <vt:lpstr>Impact Craters</vt:lpstr>
      <vt:lpstr>Lunar Ejecta</vt:lpstr>
      <vt:lpstr>Lunar Rays</vt:lpstr>
      <vt:lpstr>Anatomy of an Impact Crater</vt:lpstr>
      <vt:lpstr>Simple Crater</vt:lpstr>
      <vt:lpstr>Complex Craters:  Central Peak</vt:lpstr>
      <vt:lpstr>Complex Craters: Peak Ring</vt:lpstr>
      <vt:lpstr>Complex Craters: Multi-Ring</vt:lpstr>
      <vt:lpstr>Rampart Crater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Cratering</dc:title>
  <dc:creator>Peter Nguyen</dc:creator>
  <cp:lastModifiedBy>Peter Nguyen</cp:lastModifiedBy>
  <cp:revision>6</cp:revision>
  <dcterms:created xsi:type="dcterms:W3CDTF">2012-09-20T22:30:16Z</dcterms:created>
  <dcterms:modified xsi:type="dcterms:W3CDTF">2012-09-21T00:58:49Z</dcterms:modified>
</cp:coreProperties>
</file>